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659-ADE4-473C-8EAB-537D9FCF38D3}" type="datetimeFigureOut">
              <a:rPr lang="es-ES" smtClean="0"/>
              <a:t>06/02/2017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D98F2-7226-4895-8A8E-A599959B8D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66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659-ADE4-473C-8EAB-537D9FCF38D3}" type="datetimeFigureOut">
              <a:rPr lang="es-ES" smtClean="0"/>
              <a:t>06/02/2017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D98F2-7226-4895-8A8E-A599959B8D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657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659-ADE4-473C-8EAB-537D9FCF38D3}" type="datetimeFigureOut">
              <a:rPr lang="es-ES" smtClean="0"/>
              <a:t>06/02/2017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D98F2-7226-4895-8A8E-A599959B8D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280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659-ADE4-473C-8EAB-537D9FCF38D3}" type="datetimeFigureOut">
              <a:rPr lang="es-ES" smtClean="0"/>
              <a:t>06/02/2017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D98F2-7226-4895-8A8E-A599959B8D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84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659-ADE4-473C-8EAB-537D9FCF38D3}" type="datetimeFigureOut">
              <a:rPr lang="es-ES" smtClean="0"/>
              <a:t>06/02/2017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D98F2-7226-4895-8A8E-A599959B8D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198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659-ADE4-473C-8EAB-537D9FCF38D3}" type="datetimeFigureOut">
              <a:rPr lang="es-ES" smtClean="0"/>
              <a:t>06/02/2017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D98F2-7226-4895-8A8E-A599959B8D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94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659-ADE4-473C-8EAB-537D9FCF38D3}" type="datetimeFigureOut">
              <a:rPr lang="es-ES" smtClean="0"/>
              <a:t>06/02/2017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D98F2-7226-4895-8A8E-A599959B8D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23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659-ADE4-473C-8EAB-537D9FCF38D3}" type="datetimeFigureOut">
              <a:rPr lang="es-ES" smtClean="0"/>
              <a:t>06/02/2017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D98F2-7226-4895-8A8E-A599959B8D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2286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659-ADE4-473C-8EAB-537D9FCF38D3}" type="datetimeFigureOut">
              <a:rPr lang="es-ES" smtClean="0"/>
              <a:t>06/02/2017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D98F2-7226-4895-8A8E-A599959B8D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156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659-ADE4-473C-8EAB-537D9FCF38D3}" type="datetimeFigureOut">
              <a:rPr lang="es-ES" smtClean="0"/>
              <a:t>06/02/2017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D98F2-7226-4895-8A8E-A599959B8D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176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8659-ADE4-473C-8EAB-537D9FCF38D3}" type="datetimeFigureOut">
              <a:rPr lang="es-ES" smtClean="0"/>
              <a:t>06/02/2017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D98F2-7226-4895-8A8E-A599959B8D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920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B8659-ADE4-473C-8EAB-537D9FCF38D3}" type="datetimeFigureOut">
              <a:rPr lang="es-ES" smtClean="0"/>
              <a:t>06/02/2017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D98F2-7226-4895-8A8E-A599959B8D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957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3126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Ballesteros</dc:creator>
  <cp:lastModifiedBy>Javi Mercado Castro</cp:lastModifiedBy>
  <cp:revision>3</cp:revision>
  <dcterms:created xsi:type="dcterms:W3CDTF">2017-02-02T10:11:09Z</dcterms:created>
  <dcterms:modified xsi:type="dcterms:W3CDTF">2017-02-06T11:25:29Z</dcterms:modified>
</cp:coreProperties>
</file>