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66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57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8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45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9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4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2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28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76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20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8659-ADE4-473C-8EAB-537D9FCF38D3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98F2-7226-4895-8A8E-A599959B8D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5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62684"/>
            <a:ext cx="12192000" cy="1221079"/>
          </a:xfrm>
        </p:spPr>
        <p:txBody>
          <a:bodyPr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6141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Ballesteros</dc:creator>
  <cp:lastModifiedBy>Javi Mercado Castro</cp:lastModifiedBy>
  <cp:revision>4</cp:revision>
  <dcterms:created xsi:type="dcterms:W3CDTF">2017-02-02T10:11:09Z</dcterms:created>
  <dcterms:modified xsi:type="dcterms:W3CDTF">2017-02-06T11:25:38Z</dcterms:modified>
</cp:coreProperties>
</file>